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0897BC4-FC30-BFCA-DEB7-0085812037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20EA647-5F95-EE90-A381-5D4B8DBD5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EE6FCAE-055E-5235-CC60-FBD2A68C15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18301A5-1316-E877-903E-29B0A29115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24E3415-A7CA-083E-AD5D-0E0E8504D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6849B18-F61C-CF58-6261-19CBCE7349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35EBB6-F582-951A-FD44-976236D128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4B4D869-D58F-AF4E-A32B-A180B9A90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5EA9AD2-B935-4A0E-6CF5-4E7764237F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94D065E-0AB0-0FC3-431F-2A9973104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B67C353-4739-D979-4648-36ECF4A85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CA834AD-6C2A-9595-D595-70E1116DB5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4"/>
            <a:ext cx="9189722" cy="1346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125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2026-07-03T15:12:40Z</dcterms:modified>
</cp:coreProperties>
</file>